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A87D1E-AC97-42F4-ADCF-830C44981FC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E2AB9A-CC8E-4C2A-92F3-1B4D2F8D528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7D1E-AC97-42F4-ADCF-830C44981FC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AB9A-CC8E-4C2A-92F3-1B4D2F8D528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7D1E-AC97-42F4-ADCF-830C44981FC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AB9A-CC8E-4C2A-92F3-1B4D2F8D528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7D1E-AC97-42F4-ADCF-830C44981FC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AB9A-CC8E-4C2A-92F3-1B4D2F8D52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7D1E-AC97-42F4-ADCF-830C44981FC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AB9A-CC8E-4C2A-92F3-1B4D2F8D52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7D1E-AC97-42F4-ADCF-830C44981FC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AB9A-CC8E-4C2A-92F3-1B4D2F8D528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7D1E-AC97-42F4-ADCF-830C44981FC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AB9A-CC8E-4C2A-92F3-1B4D2F8D5288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7D1E-AC97-42F4-ADCF-830C44981FC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AB9A-CC8E-4C2A-92F3-1B4D2F8D5288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7D1E-AC97-42F4-ADCF-830C44981FC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AB9A-CC8E-4C2A-92F3-1B4D2F8D52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7D1E-AC97-42F4-ADCF-830C44981FC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AB9A-CC8E-4C2A-92F3-1B4D2F8D52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7D1E-AC97-42F4-ADCF-830C44981FC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AB9A-CC8E-4C2A-92F3-1B4D2F8D52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BA87D1E-AC97-42F4-ADCF-830C44981FC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EE2AB9A-CC8E-4C2A-92F3-1B4D2F8D52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0" y="1387737"/>
            <a:ext cx="7046259" cy="1731982"/>
          </a:xfrm>
        </p:spPr>
        <p:txBody>
          <a:bodyPr/>
          <a:lstStyle/>
          <a:p>
            <a:r>
              <a:rPr lang="en-US" dirty="0" smtClean="0"/>
              <a:t>Introduction to Traffic Calming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vekehrsberuhigung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Trent McLaughlin, </a:t>
            </a:r>
            <a:r>
              <a:rPr lang="en-US" dirty="0" err="1" smtClean="0"/>
              <a:t>P.Eng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Circle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63" y="2247900"/>
            <a:ext cx="6491473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37186"/>
            <a:ext cx="83581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 Lanes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25" y="2247900"/>
            <a:ext cx="5787949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" y="6248400"/>
            <a:ext cx="83581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7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Curb </a:t>
            </a:r>
            <a:r>
              <a:rPr lang="en-US" dirty="0" err="1" smtClean="0"/>
              <a:t>Extentions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2272506"/>
            <a:ext cx="64960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83581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1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documentation  could be found listing swales as a traffic calming alternative. Swales are a component of the storm water collection system.</a:t>
            </a:r>
          </a:p>
          <a:p>
            <a:r>
              <a:rPr lang="en-US" dirty="0" smtClean="0"/>
              <a:t>To install them where they are not needed for drainage, would cause icing and </a:t>
            </a:r>
            <a:r>
              <a:rPr lang="en-US" dirty="0"/>
              <a:t>other </a:t>
            </a:r>
            <a:r>
              <a:rPr lang="en-US" dirty="0" smtClean="0"/>
              <a:t>maintenance problems.</a:t>
            </a:r>
          </a:p>
          <a:p>
            <a:r>
              <a:rPr lang="en-US" dirty="0" smtClean="0"/>
              <a:t>Swales would also be more expensive than speed bumps, with no benefits above them.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9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different alternatives exist and the problems and solutions should be well studied before making any decisions.</a:t>
            </a:r>
          </a:p>
          <a:p>
            <a:r>
              <a:rPr lang="en-US" dirty="0" smtClean="0"/>
              <a:t>You need community input in your solutions for them to work.</a:t>
            </a:r>
          </a:p>
          <a:p>
            <a:r>
              <a:rPr lang="en-US" dirty="0" smtClean="0"/>
              <a:t>Include Enforcement and Education as important parts of the solutions.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Conclusions and Recommendations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003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Mackenzie County Council tasked administration to look into the possibility of Speed Bumps or Swales as a method of slowing down traffic on some roads in the Hamlet of </a:t>
            </a:r>
            <a:r>
              <a:rPr lang="en-US" dirty="0" err="1" smtClean="0"/>
              <a:t>LaCrete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1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“Traffic </a:t>
            </a:r>
            <a:r>
              <a:rPr lang="en-US" dirty="0"/>
              <a:t>calming consists of physical design and other measures, including narrowed roads and speed humps, put in place on roads for the intention of slowing down or reducing motor-vehicle traffic as well as to improve safety for pedestrians and </a:t>
            </a:r>
            <a:r>
              <a:rPr lang="en-US" dirty="0" smtClean="0"/>
              <a:t>cyclists.”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https://en.wikipedia.org/wiki/Traffic_calming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Traffic </a:t>
            </a:r>
            <a:r>
              <a:rPr lang="en-US" dirty="0"/>
              <a:t>engineers refer to three "E's" when discussing traffic calming: engineering, (community) education, and (police) enforcement. Because neighborhood traffic management studies have shown that residents often contribute to the perceived speeding problem within their neighborhoods, instructions on traffic calming </a:t>
            </a:r>
            <a:r>
              <a:rPr lang="en-US" dirty="0" smtClean="0"/>
              <a:t>stress </a:t>
            </a:r>
            <a:r>
              <a:rPr lang="en-US" dirty="0"/>
              <a:t>that the most effective traffic calming plans entail all three components—that engineering measures alone will not produce satisfactory results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https://en.wikipedia.org/wiki/Traffic_calming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</a:t>
            </a:r>
          </a:p>
        </p:txBody>
      </p:sp>
    </p:spTree>
    <p:extLst>
      <p:ext uri="{BB962C8B-B14F-4D97-AF65-F5344CB8AC3E}">
        <p14:creationId xmlns:p14="http://schemas.microsoft.com/office/powerpoint/2010/main" val="39713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Types of Engineered Solutions</a:t>
            </a:r>
            <a:endParaRPr lang="en-US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7747000" cy="172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3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315200" cy="45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Humps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244326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http://www.scrcog.org/documents/TrafficCalming_ResourceGuide_Final.pdf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Raised Crosswalks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2401094"/>
            <a:ext cx="7190242" cy="377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48400"/>
            <a:ext cx="83581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2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Parallel &amp; Angled Parking</a:t>
            </a:r>
            <a:endParaRPr lang="en-US" sz="4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57" y="2247900"/>
            <a:ext cx="6347086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83581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51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Roundabout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57" y="2247900"/>
            <a:ext cx="6021285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83581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5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54</TotalTime>
  <Words>290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Hardcover</vt:lpstr>
      <vt:lpstr>Introduction to Traffic Calming “vekehrsberuhigung”</vt:lpstr>
      <vt:lpstr>Background</vt:lpstr>
      <vt:lpstr>Definition</vt:lpstr>
      <vt:lpstr>Measures</vt:lpstr>
      <vt:lpstr>Types of Engineered Solutions</vt:lpstr>
      <vt:lpstr>Speed Humps</vt:lpstr>
      <vt:lpstr>Raised Crosswalks</vt:lpstr>
      <vt:lpstr>Parallel &amp; Angled Parking</vt:lpstr>
      <vt:lpstr>Roundabout</vt:lpstr>
      <vt:lpstr>Traffic Circle</vt:lpstr>
      <vt:lpstr>Narrow Lanes</vt:lpstr>
      <vt:lpstr>Curb Extentions</vt:lpstr>
      <vt:lpstr>Swales</vt:lpstr>
      <vt:lpstr>Conclusions and Recommendations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Traffic Calming</dc:title>
  <dc:creator>Trent McLaughlin</dc:creator>
  <cp:lastModifiedBy>Carrie Simpson</cp:lastModifiedBy>
  <cp:revision>7</cp:revision>
  <dcterms:created xsi:type="dcterms:W3CDTF">2016-01-25T02:35:33Z</dcterms:created>
  <dcterms:modified xsi:type="dcterms:W3CDTF">2016-01-25T18:28:52Z</dcterms:modified>
</cp:coreProperties>
</file>